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81" r:id="rId5"/>
    <p:sldId id="264" r:id="rId6"/>
    <p:sldId id="282" r:id="rId7"/>
    <p:sldId id="283" r:id="rId8"/>
    <p:sldId id="284" r:id="rId9"/>
    <p:sldId id="285" r:id="rId10"/>
    <p:sldId id="294" r:id="rId11"/>
    <p:sldId id="297" r:id="rId12"/>
    <p:sldId id="298" r:id="rId13"/>
    <p:sldId id="296" r:id="rId14"/>
    <p:sldId id="299" r:id="rId15"/>
    <p:sldId id="300" r:id="rId16"/>
    <p:sldId id="286" r:id="rId17"/>
    <p:sldId id="301" r:id="rId18"/>
    <p:sldId id="302" r:id="rId19"/>
    <p:sldId id="287" r:id="rId20"/>
    <p:sldId id="305" r:id="rId21"/>
    <p:sldId id="304" r:id="rId22"/>
    <p:sldId id="288" r:id="rId23"/>
    <p:sldId id="306" r:id="rId24"/>
    <p:sldId id="307" r:id="rId25"/>
    <p:sldId id="289" r:id="rId26"/>
    <p:sldId id="290" r:id="rId27"/>
    <p:sldId id="309" r:id="rId28"/>
    <p:sldId id="310" r:id="rId29"/>
    <p:sldId id="292" r:id="rId30"/>
    <p:sldId id="312" r:id="rId31"/>
    <p:sldId id="31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0" y="4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898477"/>
            <a:ext cx="4328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에꼴캡스톤디자인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컴퓨터공학과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김민성 </a:t>
            </a:r>
            <a:r>
              <a:rPr lang="en-US" altLang="ko-KR" sz="1400" dirty="0">
                <a:solidFill>
                  <a:schemeClr val="bg1"/>
                </a:solidFill>
              </a:rPr>
              <a:t>2019748004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8E751F-6C58-4C8E-A928-8AF61C344088}"/>
              </a:ext>
            </a:extLst>
          </p:cNvPr>
          <p:cNvSpPr txBox="1"/>
          <p:nvPr/>
        </p:nvSpPr>
        <p:spPr>
          <a:xfrm>
            <a:off x="473948" y="991515"/>
            <a:ext cx="5391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백준 알고리즘 문제 리뷰 및</a:t>
            </a:r>
            <a:endParaRPr lang="en-US" altLang="ko-KR" sz="3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언어별 구현비교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2FFFE8-41F5-4241-9FC2-D82AB1CE7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40" y="3589023"/>
            <a:ext cx="3659835" cy="365983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A3314BED-0C3E-4713-B9F1-C1001ADDD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6567" y="3125576"/>
            <a:ext cx="821654" cy="150285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0016F010-0629-458B-8375-239BCFFFB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4408" y="3877004"/>
            <a:ext cx="1542855" cy="21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수   정렬하기 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1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자바</a:t>
            </a:r>
            <a:endParaRPr lang="en-US" altLang="ko-KR" sz="2800" b="1" spc="-30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C1F0B-A6B7-4E37-8E91-23D75DEB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01" y="1239966"/>
            <a:ext cx="6045511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1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자바</a:t>
            </a:r>
            <a:r>
              <a:rPr lang="ko-KR" altLang="en-US" sz="2800" b="1" spc="-300" dirty="0">
                <a:solidFill>
                  <a:srgbClr val="224D60">
                    <a:lumMod val="50000"/>
                  </a:srgbClr>
                </a:solidFill>
                <a:latin typeface="+mj-lt"/>
                <a:ea typeface="+mj-ea"/>
              </a:rPr>
              <a:t>스크립트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FB61A8-A4CD-4C4D-863A-423A8B7DF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4" y="1167952"/>
            <a:ext cx="5562886" cy="18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lang="en-US" altLang="ko-KR" sz="2800" b="1" spc="-300" dirty="0">
                <a:solidFill>
                  <a:srgbClr val="224D60"/>
                </a:solidFill>
                <a:latin typeface="+mj-lt"/>
                <a:ea typeface="맑은 고딕" panose="020B0503020000020004" pitchFamily="50" charset="-127"/>
              </a:rPr>
              <a:t>2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자바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D810E-032C-4D09-9803-5BA84881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86" y="1120672"/>
            <a:ext cx="6096313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4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lang="en-US" altLang="ko-KR" sz="2800" b="1" spc="-300" dirty="0">
                <a:solidFill>
                  <a:srgbClr val="224D60"/>
                </a:solidFill>
                <a:latin typeface="+mj-l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자바</a:t>
            </a:r>
            <a:r>
              <a:rPr lang="ko-KR" altLang="en-US" sz="2800" b="1" spc="-300" dirty="0">
                <a:solidFill>
                  <a:srgbClr val="224D60">
                    <a:lumMod val="50000"/>
                  </a:srgbClr>
                </a:solidFill>
                <a:latin typeface="+mj-lt"/>
                <a:ea typeface="+mj-ea"/>
              </a:rPr>
              <a:t>스크립트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94CB80-96A6-4054-99EB-FCED4B29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78" y="1196982"/>
            <a:ext cx="5600988" cy="20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64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lang="en-US" altLang="ko-KR" sz="2800" b="1" spc="-300" dirty="0">
                <a:solidFill>
                  <a:srgbClr val="224D60"/>
                </a:solidFill>
                <a:latin typeface="Pretendard Black"/>
                <a:ea typeface="맑은 고딕" panose="020B0503020000020004" pitchFamily="50" charset="-127"/>
              </a:rPr>
              <a:t>3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Pretendard Black"/>
              <a:ea typeface="+mj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CA1EDE-F6D9-49E5-A23B-79B54835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2" y="1063503"/>
            <a:ext cx="6045511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1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수   정렬하기 </a:t>
            </a:r>
            <a:r>
              <a:rPr lang="en-US" altLang="ko-KR" sz="2800" b="1" spc="-300" dirty="0">
                <a:solidFill>
                  <a:srgbClr val="224D60"/>
                </a:solidFill>
                <a:latin typeface="Pretendard Black"/>
                <a:ea typeface="맑은 고딕" panose="020B0503020000020004" pitchFamily="50" charset="-127"/>
              </a:rPr>
              <a:t>3 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 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자바스크립트</a:t>
            </a:r>
            <a:endParaRPr kumimoji="0" lang="en-US" altLang="ko-KR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Pretendard Black"/>
              <a:ea typeface="+mj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D6FC30-253D-4A3F-8DA8-30F57880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23" y="1194615"/>
            <a:ext cx="5524784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6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소트인사이드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 BOJ 1427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AC9F2-AAEA-487B-8C79-CA5FBEC3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27" y="3079679"/>
            <a:ext cx="4673840" cy="838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D02D34-97AE-441A-97C0-8D411FCD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7" y="1550912"/>
            <a:ext cx="6312999" cy="35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6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소트인사이드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1427 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7C6CEA-D1FB-4826-BC2B-4EFF3EED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9" y="1138795"/>
            <a:ext cx="6026460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3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640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소트인사이드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1427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EBE45E-7356-4186-BD98-83A36BF1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45" y="1210073"/>
            <a:ext cx="4610337" cy="21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9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ATM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 BOJ 11399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2E967F-C9F9-42A1-B4A3-7D1605C8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218659"/>
            <a:ext cx="6053246" cy="5237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636B4A-0158-413B-B8F5-2585EA46F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537" y="2406519"/>
            <a:ext cx="3010055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804687" y="2362199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530241" y="2297964"/>
            <a:ext cx="15552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804687" y="2882739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533447" y="2821184"/>
            <a:ext cx="342273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  알고리즘 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804687" y="3435691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533447" y="3374136"/>
            <a:ext cx="2736647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정렬하기 </a:t>
            </a:r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804687" y="3954563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1533447" y="3893008"/>
            <a:ext cx="342273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언어 및 구현 방식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5915B-5CEE-4E58-B1A0-1BB3AD6B1471}"/>
              </a:ext>
            </a:extLst>
          </p:cNvPr>
          <p:cNvSpPr txBox="1"/>
          <p:nvPr/>
        </p:nvSpPr>
        <p:spPr>
          <a:xfrm>
            <a:off x="804687" y="4898726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3F5D9-E564-468D-8CCF-5767DCC53AE1}"/>
              </a:ext>
            </a:extLst>
          </p:cNvPr>
          <p:cNvSpPr txBox="1"/>
          <p:nvPr/>
        </p:nvSpPr>
        <p:spPr>
          <a:xfrm>
            <a:off x="1533447" y="4879141"/>
            <a:ext cx="2925801" cy="47565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 알고리즘 정리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71D7E-2F26-44E7-9A9D-BACC58D053BC}"/>
              </a:ext>
            </a:extLst>
          </p:cNvPr>
          <p:cNvSpPr txBox="1"/>
          <p:nvPr/>
        </p:nvSpPr>
        <p:spPr>
          <a:xfrm>
            <a:off x="801481" y="5356043"/>
            <a:ext cx="31451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983E19-888E-4E12-B693-FA01B5F1E2F2}"/>
              </a:ext>
            </a:extLst>
          </p:cNvPr>
          <p:cNvSpPr txBox="1"/>
          <p:nvPr/>
        </p:nvSpPr>
        <p:spPr>
          <a:xfrm>
            <a:off x="1530241" y="5336458"/>
            <a:ext cx="2284600" cy="47565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 문제 풀이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3B523-A09E-4DAD-91E7-BDC67FA9A946}"/>
              </a:ext>
            </a:extLst>
          </p:cNvPr>
          <p:cNvSpPr txBox="1"/>
          <p:nvPr/>
        </p:nvSpPr>
        <p:spPr>
          <a:xfrm>
            <a:off x="804687" y="4468613"/>
            <a:ext cx="314510" cy="36373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9CA0D2-71D9-46ED-AE12-91BBC63C0677}"/>
              </a:ext>
            </a:extLst>
          </p:cNvPr>
          <p:cNvSpPr txBox="1"/>
          <p:nvPr/>
        </p:nvSpPr>
        <p:spPr>
          <a:xfrm>
            <a:off x="1533447" y="4365089"/>
            <a:ext cx="339227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백준 </a:t>
            </a:r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1427, 11399, 11004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ATM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11399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C2216-D0E1-48B5-95F9-8494855E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4" y="1148775"/>
            <a:ext cx="623602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ATM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11399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8880E-CCB4-4B1A-8E2F-C20D5155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9" y="1078961"/>
            <a:ext cx="5473981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3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번째 수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 BOJ 11004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85B69-AFE2-4D67-9D2E-A44A1396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7" y="1461560"/>
            <a:ext cx="7210812" cy="4276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AEBF65-6027-45EC-BDAB-03E6E81A8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620" y="2875686"/>
            <a:ext cx="3048157" cy="14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44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번째 수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11004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DBD47-9E8A-4A13-9C11-9171D8F5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1" y="1147396"/>
            <a:ext cx="4692891" cy="5448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91CC73-35D9-4AF0-9EF8-764393C7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23" y="486035"/>
            <a:ext cx="5131276" cy="60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번째 수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11004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C7BCD1-27A2-48FC-9688-82E0CD45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096341"/>
            <a:ext cx="4757818" cy="5488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780311-CBB9-4C94-AF1B-2C6050C9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01" y="1092080"/>
            <a:ext cx="4807197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7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8203173-C1D5-4A58-9800-24DA02B9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33" y="1764350"/>
            <a:ext cx="5912154" cy="3943553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 알고리즘 정리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BFS vs DFS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7C539-CACC-4F80-A1FF-0631DA5D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14" y="1722469"/>
            <a:ext cx="5912154" cy="3943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50E215-0E0B-4CE9-B4F8-CE97E76F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03" y="1829899"/>
            <a:ext cx="4121362" cy="343552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DAE452-5A50-4DCC-A8FF-31D72CCD8FBA}"/>
              </a:ext>
            </a:extLst>
          </p:cNvPr>
          <p:cNvGrpSpPr/>
          <p:nvPr/>
        </p:nvGrpSpPr>
        <p:grpSpPr>
          <a:xfrm>
            <a:off x="6091073" y="1813221"/>
            <a:ext cx="3168813" cy="3501065"/>
            <a:chOff x="8336629" y="1764350"/>
            <a:chExt cx="3168813" cy="350106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42D916-4AE7-4CB5-B47E-62B192AAD83D}"/>
                </a:ext>
              </a:extLst>
            </p:cNvPr>
            <p:cNvSpPr/>
            <p:nvPr/>
          </p:nvSpPr>
          <p:spPr>
            <a:xfrm>
              <a:off x="8336629" y="1829899"/>
              <a:ext cx="3163886" cy="3435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E983E1-8028-4FC1-BF56-01CFEAFE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6629" y="1764350"/>
              <a:ext cx="3168813" cy="1320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04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 문제 풀이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 BOJ 1260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6D561-7A18-42F4-9C7E-20232A9C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672371"/>
            <a:ext cx="6104028" cy="3814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0F1D8-C8B6-4FC6-9E70-A204DE38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05" y="1371599"/>
            <a:ext cx="3911801" cy="4953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2E5D94-B5DC-417F-BB2E-BBD7120B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2026"/>
            <a:ext cx="3968954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6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1260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A1178-5DDD-4F26-8404-82E442AF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3" y="1103085"/>
            <a:ext cx="4475611" cy="5501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A641DE-5B8E-41A1-9F14-022F7E6EF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80" y="1103085"/>
            <a:ext cx="4064209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52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6569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1260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)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5896EB-41F9-42E6-A48E-D3B5C459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4" y="1443151"/>
            <a:ext cx="5569236" cy="44071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A2E5E5-88D6-44FF-903C-A551B548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38" y="1443151"/>
            <a:ext cx="3676839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0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 문제 풀이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 BOJ 11724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6F4150-F2F0-4165-BAB4-AB3E5D03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081" y="1117877"/>
            <a:ext cx="2787793" cy="5264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AB869A-9303-499C-8D03-B999DAB8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6" y="1747192"/>
            <a:ext cx="6764087" cy="40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6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34191" y="2117976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파이썬 문제 풀기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자바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자바스크립트 변환 하여 리뷰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코드 리뷰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발표 개요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9511CB1D-88E5-4DF5-B0E1-1D27FFE609F6}"/>
              </a:ext>
            </a:extLst>
          </p:cNvPr>
          <p:cNvSpPr/>
          <p:nvPr/>
        </p:nvSpPr>
        <p:spPr>
          <a:xfrm rot="5400000">
            <a:off x="4003307" y="3308682"/>
            <a:ext cx="279134" cy="240633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EFA5A55-58FA-41C7-BAAA-F8541D7270FD}"/>
              </a:ext>
            </a:extLst>
          </p:cNvPr>
          <p:cNvSpPr/>
          <p:nvPr/>
        </p:nvSpPr>
        <p:spPr>
          <a:xfrm rot="5400000">
            <a:off x="7925603" y="3308682"/>
            <a:ext cx="279134" cy="240633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11724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5F083-D583-4B70-9212-E7DAA5D1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7" y="1009255"/>
            <a:ext cx="5773041" cy="5688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60E0A9-02CC-4CC8-863A-27641501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88" y="1009255"/>
            <a:ext cx="4076910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42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5" y="486035"/>
            <a:ext cx="63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 문제 풀이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|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 BOJ 11724 (</a:t>
            </a: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자바스크립트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 Black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28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1A39B6-CBB5-46C3-9F59-593B61E0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7" y="1183426"/>
            <a:ext cx="4079207" cy="53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275629" y="5254175"/>
            <a:ext cx="364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</a:rPr>
              <a:t>자바 스크립트로 변환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5046672" y="1737403"/>
            <a:ext cx="209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</a:rPr>
              <a:t>파이썬 풀기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5046671" y="3495788"/>
            <a:ext cx="209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</a:rPr>
              <a:t>자바로 변환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BFBFE5-B8B8-479D-A8BE-224F43E7913B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정렬  알고리즘  시각화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EC7333-7958-457F-B855-E5D035FE7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3" y="1059158"/>
            <a:ext cx="3600000" cy="27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414429-5C2E-45CB-A36B-ABB27350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46" y="1059158"/>
            <a:ext cx="3600000" cy="27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B581B3D-B52E-44C0-A40D-D999149B2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46" y="1059158"/>
            <a:ext cx="3600000" cy="27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764F0A-4149-441B-81A3-3DD30961A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848808"/>
            <a:ext cx="3600000" cy="2700000"/>
          </a:xfrm>
          <a:prstGeom prst="rect">
            <a:avLst/>
          </a:prstGeom>
        </p:spPr>
      </p:pic>
      <p:pic>
        <p:nvPicPr>
          <p:cNvPr id="1026" name="Picture 2" descr="insertion sort">
            <a:extLst>
              <a:ext uri="{FF2B5EF4-FFF2-40B4-BE49-F238E27FC236}">
                <a16:creationId xmlns:a16="http://schemas.microsoft.com/office/drawing/2014/main" id="{6CC5512B-E7B7-4FBF-95BB-E34CD83AC2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46" y="3848808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0" name="표 2">
                <a:extLst>
                  <a:ext uri="{FF2B5EF4-FFF2-40B4-BE49-F238E27FC236}">
                    <a16:creationId xmlns:a16="http://schemas.microsoft.com/office/drawing/2014/main" id="{C5BB64C5-8E41-4275-989A-BDCC71163D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99477"/>
                  </p:ext>
                </p:extLst>
              </p:nvPr>
            </p:nvGraphicFramePr>
            <p:xfrm>
              <a:off x="1359968" y="2364350"/>
              <a:ext cx="9472064" cy="27452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8016">
                      <a:extLst>
                        <a:ext uri="{9D8B030D-6E8A-4147-A177-3AD203B41FA5}">
                          <a16:colId xmlns:a16="http://schemas.microsoft.com/office/drawing/2014/main" val="3456968383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3241498546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2427178873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116118349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문제 번호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입력 크기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(N)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요구 시간 복잡도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주요 포인트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4255364"/>
                      </a:ext>
                    </a:extLst>
                  </a:tr>
                  <a:tr h="5374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1(2750)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 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altLang="ko-KR" b="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0427833"/>
                      </a:ext>
                    </a:extLst>
                  </a:tr>
                  <a:tr h="5374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 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2(2751)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 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1,000,000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입력 크기 고려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20926563"/>
                      </a:ext>
                    </a:extLst>
                  </a:tr>
                  <a:tr h="9276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 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3(10989)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10,000,000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 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메모리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,</a:t>
                          </a:r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시간 복잡도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9004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0" name="표 2">
                <a:extLst>
                  <a:ext uri="{FF2B5EF4-FFF2-40B4-BE49-F238E27FC236}">
                    <a16:creationId xmlns:a16="http://schemas.microsoft.com/office/drawing/2014/main" id="{C5BB64C5-8E41-4275-989A-BDCC71163D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99477"/>
                  </p:ext>
                </p:extLst>
              </p:nvPr>
            </p:nvGraphicFramePr>
            <p:xfrm>
              <a:off x="1359968" y="2364350"/>
              <a:ext cx="9472064" cy="27452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8016">
                      <a:extLst>
                        <a:ext uri="{9D8B030D-6E8A-4147-A177-3AD203B41FA5}">
                          <a16:colId xmlns:a16="http://schemas.microsoft.com/office/drawing/2014/main" val="3456968383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3241498546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2427178873"/>
                        </a:ext>
                      </a:extLst>
                    </a:gridCol>
                    <a:gridCol w="2368016">
                      <a:extLst>
                        <a:ext uri="{9D8B030D-6E8A-4147-A177-3AD203B41FA5}">
                          <a16:colId xmlns:a16="http://schemas.microsoft.com/office/drawing/2014/main" val="116118349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문제 번호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입력 크기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(N)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요구 시간 복잡도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주요 포인트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425536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1(2750)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 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3046" r="-101028" b="-160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0427833"/>
                      </a:ext>
                    </a:extLst>
                  </a:tr>
                  <a:tr h="5374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 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2(2751)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 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1,000,000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45455" r="-101028" b="-176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입력 크기 고려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20926563"/>
                      </a:ext>
                    </a:extLst>
                  </a:tr>
                  <a:tr h="9276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수 정렬하기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3(10989)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10,000,000</a:t>
                          </a:r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98693" r="-101028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메모리</a:t>
                          </a:r>
                          <a: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,</a:t>
                          </a:r>
                          <a:r>
                            <a:rPr lang="ko-KR" altLang="en-US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시간 복잡도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90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1621ED-C4EE-459E-BBB1-7FAA10C52908}"/>
              </a:ext>
            </a:extLst>
          </p:cNvPr>
          <p:cNvSpPr/>
          <p:nvPr/>
        </p:nvSpPr>
        <p:spPr>
          <a:xfrm>
            <a:off x="1359968" y="2364350"/>
            <a:ext cx="9472064" cy="27607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수   정렬하기 </a:t>
            </a:r>
            <a:r>
              <a:rPr lang="en-US" altLang="ko-KR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1, 2, 3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D1CE-6FA6-4BBF-BA97-857A718D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4" y="1732932"/>
            <a:ext cx="5695175" cy="3361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E31AA8-CFAB-495A-B6E1-DB599CDD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397" y="1748349"/>
            <a:ext cx="5632628" cy="3361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696B5-81E8-4B04-B1B2-8FA6AFAA1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893" y="1732932"/>
            <a:ext cx="5932917" cy="33613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631707A-43D8-4EC6-B5DD-E245B876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893" y="1732932"/>
            <a:ext cx="5932917" cy="33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BFBFE5-B8B8-479D-A8BE-224F43E7913B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사용 언어 및 구현 방식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F89648-7839-42E2-B087-0B45E041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567" y="1518950"/>
            <a:ext cx="6310763" cy="4320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021A7D-7723-4FB8-A940-78C9BC49EC62}"/>
              </a:ext>
            </a:extLst>
          </p:cNvPr>
          <p:cNvGrpSpPr/>
          <p:nvPr/>
        </p:nvGrpSpPr>
        <p:grpSpPr>
          <a:xfrm>
            <a:off x="438296" y="2681770"/>
            <a:ext cx="3797495" cy="2014067"/>
            <a:chOff x="438296" y="2681770"/>
            <a:chExt cx="3797495" cy="20140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D40D64C-519B-493D-BBA3-4DFAD2043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296" y="3051102"/>
              <a:ext cx="3797495" cy="164473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91BC4-06AF-4CB2-BA13-30D011D4B1DE}"/>
                </a:ext>
              </a:extLst>
            </p:cNvPr>
            <p:cNvSpPr txBox="1"/>
            <p:nvPr/>
          </p:nvSpPr>
          <p:spPr>
            <a:xfrm>
              <a:off x="478511" y="2681770"/>
              <a:ext cx="85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2750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35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사용 언어 및 구현 방식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E83608-42E5-4037-8D20-E9A916C23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96"/>
          <a:stretch/>
        </p:blipFill>
        <p:spPr>
          <a:xfrm>
            <a:off x="1865182" y="1698252"/>
            <a:ext cx="8461634" cy="36625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A432B6-2ED0-45EA-9C56-06D114C7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70" y="3437725"/>
            <a:ext cx="10884459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7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사용 언어 및 구현 방식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077551-9C46-4B90-A3F2-706D913E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6" y="1792796"/>
            <a:ext cx="3168813" cy="1282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6E1EC0-A1FC-4AF3-BC4D-0DAE6657C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808"/>
          <a:stretch/>
        </p:blipFill>
        <p:spPr>
          <a:xfrm>
            <a:off x="444018" y="2688192"/>
            <a:ext cx="3219615" cy="387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4A8BBA-36BC-4C1B-98FA-82D9344DE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04"/>
          <a:stretch/>
        </p:blipFill>
        <p:spPr>
          <a:xfrm>
            <a:off x="437667" y="1287082"/>
            <a:ext cx="3225966" cy="53342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83137E-6CB6-4DF3-ADBB-8ADA1551C03B}"/>
              </a:ext>
            </a:extLst>
          </p:cNvPr>
          <p:cNvGrpSpPr/>
          <p:nvPr/>
        </p:nvGrpSpPr>
        <p:grpSpPr>
          <a:xfrm>
            <a:off x="5308564" y="859327"/>
            <a:ext cx="4414148" cy="5311128"/>
            <a:chOff x="4569308" y="747645"/>
            <a:chExt cx="5087612" cy="618513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4C9D0F-D8F4-4FA1-B52C-1963B1B9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9308" y="747645"/>
              <a:ext cx="5087612" cy="2927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8DA47A-44C4-4F18-9911-4817831A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9308" y="3674964"/>
              <a:ext cx="5087612" cy="325781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02805A3-280E-482B-BB95-DA97E5FD4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67" y="3701694"/>
            <a:ext cx="2578233" cy="21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0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ECA1DF-E1B0-47D3-8930-57B68C7124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D2FE8F-33AA-4080-B111-11DA91D394A5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사용 언어 및 구현 방식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|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3A41BD-4EEE-42FC-BB86-E6CC1A9D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72" y="2247053"/>
            <a:ext cx="3276768" cy="2768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7534F-54B2-4B01-9108-9E377D23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432" y="2412161"/>
            <a:ext cx="4502381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3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311</Words>
  <Application>Microsoft Office PowerPoint</Application>
  <PresentationFormat>와이드스크린</PresentationFormat>
  <Paragraphs>72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Pretendard</vt:lpstr>
      <vt:lpstr>Pretendard Black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Crane Code</cp:lastModifiedBy>
  <cp:revision>70</cp:revision>
  <dcterms:created xsi:type="dcterms:W3CDTF">2022-08-03T01:14:38Z</dcterms:created>
  <dcterms:modified xsi:type="dcterms:W3CDTF">2025-09-19T19:49:12Z</dcterms:modified>
</cp:coreProperties>
</file>